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B4"/>
    <a:srgbClr val="30AE67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35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6848F-3D6A-4DAB-B70D-EDCF9199A88D}" type="datetimeFigureOut">
              <a:rPr lang="hu-HU" smtClean="0"/>
              <a:t>2018.04.11.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E6959-E370-488B-847F-30C15F3C046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9104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01166A-ABD7-4098-9B95-90FE549CAED7}" type="datetimeFigureOut">
              <a:rPr lang="hu-HU" smtClean="0"/>
              <a:t>2018.04.11.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AB2726-F48C-41C4-93D9-76605019A0B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/>
          <p:cNvSpPr/>
          <p:nvPr userDrawn="1"/>
        </p:nvSpPr>
        <p:spPr>
          <a:xfrm>
            <a:off x="323528" y="188641"/>
            <a:ext cx="8820472" cy="1079772"/>
          </a:xfrm>
          <a:prstGeom prst="rect">
            <a:avLst/>
          </a:prstGeom>
          <a:solidFill>
            <a:srgbClr val="99D6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390364" y="188641"/>
            <a:ext cx="8363272" cy="1079772"/>
          </a:xfrm>
          <a:prstGeom prst="rect">
            <a:avLst/>
          </a:prstGeom>
        </p:spPr>
        <p:txBody>
          <a:bodyPr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 b="1" baseline="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sz="2400" b="1" dirty="0" smtClean="0"/>
              <a:t>Cím</a:t>
            </a:r>
            <a:endParaRPr lang="hu-HU" sz="2800" b="1" dirty="0" smtClean="0"/>
          </a:p>
        </p:txBody>
      </p:sp>
      <p:sp>
        <p:nvSpPr>
          <p:cNvPr id="5" name="Téglalap 4"/>
          <p:cNvSpPr/>
          <p:nvPr userDrawn="1"/>
        </p:nvSpPr>
        <p:spPr>
          <a:xfrm>
            <a:off x="0" y="188641"/>
            <a:ext cx="323528" cy="1079772"/>
          </a:xfrm>
          <a:prstGeom prst="rect">
            <a:avLst/>
          </a:prstGeom>
          <a:solidFill>
            <a:srgbClr val="30AE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" name="Téglalap 1"/>
          <p:cNvSpPr/>
          <p:nvPr userDrawn="1"/>
        </p:nvSpPr>
        <p:spPr>
          <a:xfrm>
            <a:off x="5083586" y="5960104"/>
            <a:ext cx="3888432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6" name="Kép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6165304"/>
            <a:ext cx="1455220" cy="50373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7860" y="6213494"/>
            <a:ext cx="1219352" cy="407350"/>
          </a:xfrm>
          <a:prstGeom prst="rect">
            <a:avLst/>
          </a:prstGeom>
        </p:spPr>
      </p:pic>
      <p:sp>
        <p:nvSpPr>
          <p:cNvPr id="11" name="Tartalom helye 9"/>
          <p:cNvSpPr>
            <a:spLocks noGrp="1"/>
          </p:cNvSpPr>
          <p:nvPr>
            <p:ph sz="quarter" idx="11" hasCustomPrompt="1"/>
          </p:nvPr>
        </p:nvSpPr>
        <p:spPr>
          <a:xfrm>
            <a:off x="390364" y="1475189"/>
            <a:ext cx="8363272" cy="1079772"/>
          </a:xfrm>
          <a:prstGeom prst="rect">
            <a:avLst/>
          </a:prstGeom>
        </p:spPr>
        <p:txBody>
          <a:bodyPr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400" b="0" baseline="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u-HU" sz="2400" b="0" dirty="0" smtClean="0"/>
              <a:t>Szöveg</a:t>
            </a:r>
            <a:endParaRPr lang="hu-HU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01166A-ABD7-4098-9B95-90FE549CAED7}" type="datetimeFigureOut">
              <a:rPr lang="hu-HU" smtClean="0"/>
              <a:t>2018.04.11.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AB2726-F48C-41C4-93D9-76605019A0B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01166A-ABD7-4098-9B95-90FE549CAED7}" type="datetimeFigureOut">
              <a:rPr lang="hu-HU" smtClean="0"/>
              <a:t>2018.04.11.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AB2726-F48C-41C4-93D9-76605019A0B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601166A-ABD7-4098-9B95-90FE549CAED7}" type="datetimeFigureOut">
              <a:rPr lang="hu-HU" smtClean="0"/>
              <a:t>2018.04.11.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AB2726-F48C-41C4-93D9-76605019A0B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zövegdoboz 9"/>
          <p:cNvSpPr txBox="1"/>
          <p:nvPr userDrawn="1"/>
        </p:nvSpPr>
        <p:spPr>
          <a:xfrm>
            <a:off x="928662" y="6072206"/>
            <a:ext cx="29289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dirty="0" err="1" smtClean="0">
                <a:solidFill>
                  <a:srgbClr val="00B050"/>
                </a:solidFill>
              </a:rPr>
              <a:t>www.ofi.hu</a:t>
            </a:r>
            <a:endParaRPr lang="hu-HU" sz="1600" b="1" dirty="0">
              <a:solidFill>
                <a:srgbClr val="00B050"/>
              </a:solidFill>
            </a:endParaRPr>
          </a:p>
        </p:txBody>
      </p:sp>
      <p:grpSp>
        <p:nvGrpSpPr>
          <p:cNvPr id="3" name="Csoportba foglalás 2"/>
          <p:cNvGrpSpPr/>
          <p:nvPr userDrawn="1"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7" name="Kép 6"/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8" name="Téglalap 7"/>
            <p:cNvSpPr/>
            <p:nvPr userDrawn="1"/>
          </p:nvSpPr>
          <p:spPr>
            <a:xfrm>
              <a:off x="6228184" y="5517232"/>
              <a:ext cx="2592288" cy="11521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1" name="Kép 10"/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96717" y="6133377"/>
              <a:ext cx="1455220" cy="503730"/>
            </a:xfrm>
            <a:prstGeom prst="rect">
              <a:avLst/>
            </a:prstGeom>
          </p:spPr>
        </p:pic>
        <p:sp>
          <p:nvSpPr>
            <p:cNvPr id="2" name="Téglalap 1"/>
            <p:cNvSpPr/>
            <p:nvPr userDrawn="1"/>
          </p:nvSpPr>
          <p:spPr>
            <a:xfrm>
              <a:off x="6084167" y="286354"/>
              <a:ext cx="2736305" cy="1080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2" name="Kép 11"/>
            <p:cNvPicPr>
              <a:picLocks noChangeAspect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4651" y="419064"/>
              <a:ext cx="1219352" cy="407350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hu-HU" b="1" dirty="0" smtClean="0">
                <a:solidFill>
                  <a:srgbClr val="00B050"/>
                </a:solidFill>
              </a:rPr>
              <a:t>CÍM (</a:t>
            </a:r>
            <a:r>
              <a:rPr lang="hu-HU" b="1" dirty="0" err="1" smtClean="0">
                <a:solidFill>
                  <a:srgbClr val="00B050"/>
                </a:solidFill>
              </a:rPr>
              <a:t>Calibri</a:t>
            </a:r>
            <a:r>
              <a:rPr lang="hu-HU" b="1" dirty="0" smtClean="0">
                <a:solidFill>
                  <a:srgbClr val="00B050"/>
                </a:solidFill>
              </a:rPr>
              <a:t>, félkövér, 40pt)</a:t>
            </a:r>
            <a:endParaRPr lang="hu-HU" b="1" dirty="0">
              <a:solidFill>
                <a:srgbClr val="00B050"/>
              </a:solidFill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57290" y="3571876"/>
            <a:ext cx="6400800" cy="642942"/>
          </a:xfrm>
        </p:spPr>
        <p:txBody>
          <a:bodyPr>
            <a:normAutofit/>
          </a:bodyPr>
          <a:lstStyle/>
          <a:p>
            <a:r>
              <a:rPr lang="hu-HU" sz="2800" b="1" dirty="0" smtClean="0">
                <a:solidFill>
                  <a:schemeClr val="tx1"/>
                </a:solidFill>
              </a:rPr>
              <a:t>Alcím (</a:t>
            </a:r>
            <a:r>
              <a:rPr lang="hu-HU" sz="2800" b="1" dirty="0" err="1" smtClean="0">
                <a:solidFill>
                  <a:schemeClr val="tx1"/>
                </a:solidFill>
              </a:rPr>
              <a:t>Calibri</a:t>
            </a:r>
            <a:r>
              <a:rPr lang="hu-HU" sz="2800" b="1" dirty="0" smtClean="0">
                <a:solidFill>
                  <a:schemeClr val="tx1"/>
                </a:solidFill>
              </a:rPr>
              <a:t>, félkövér, 28pt)</a:t>
            </a:r>
            <a:endParaRPr lang="hu-H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2429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ép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ím 1"/>
          <p:cNvSpPr txBox="1">
            <a:spLocks/>
          </p:cNvSpPr>
          <p:nvPr/>
        </p:nvSpPr>
        <p:spPr>
          <a:xfrm>
            <a:off x="683568" y="2708920"/>
            <a:ext cx="7772400" cy="14833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u-H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Köszönöm</a:t>
            </a:r>
            <a:r>
              <a:rPr kumimoji="0" lang="hu-HU" sz="4400" b="1" i="0" u="none" strike="noStrike" kern="1200" cap="none" spc="0" normalizeH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 figyelmet!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20</Words>
  <Application>Microsoft Office PowerPoint</Application>
  <PresentationFormat>Diavetítés a képernyőre (4:3 oldalarány)</PresentationFormat>
  <Paragraphs>3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Office-téma</vt:lpstr>
      <vt:lpstr>CÍM (Calibri, félkövér, 40pt)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CÍM (Calibri, félkövér, 40pt)</dc:title>
  <dc:creator>Windows-felhasználó</dc:creator>
  <cp:lastModifiedBy>Klári</cp:lastModifiedBy>
  <cp:revision>27</cp:revision>
  <dcterms:created xsi:type="dcterms:W3CDTF">2017-01-19T09:15:34Z</dcterms:created>
  <dcterms:modified xsi:type="dcterms:W3CDTF">2018-04-11T06:30:22Z</dcterms:modified>
</cp:coreProperties>
</file>