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FBBB6DA-BE4C-4474-B5E5-FE182F4372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A pedagógiai információ és a használói típusok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4FA53AB4-6961-4B67-A542-EFF6DB69F1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9418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9E5E26D-EC3C-47A5-81E6-8D3B6A23D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pedagógiai információ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A77B2CC-8B7B-4AFB-9EB9-3008B60D6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165" y="2015732"/>
            <a:ext cx="10047689" cy="3868233"/>
          </a:xfrm>
        </p:spPr>
        <p:txBody>
          <a:bodyPr>
            <a:normAutofit fontScale="85000" lnSpcReduction="10000"/>
          </a:bodyPr>
          <a:lstStyle/>
          <a:p>
            <a:r>
              <a:rPr lang="hu-HU" dirty="0"/>
              <a:t>Nagyon sokféle lehet – miért?</a:t>
            </a:r>
          </a:p>
          <a:p>
            <a:r>
              <a:rPr lang="hu-HU" dirty="0"/>
              <a:t>Szakirodalom</a:t>
            </a:r>
          </a:p>
          <a:p>
            <a:pPr lvl="1"/>
            <a:r>
              <a:rPr lang="hu-HU" dirty="0"/>
              <a:t>Kurrens, retrospektív</a:t>
            </a:r>
          </a:p>
          <a:p>
            <a:pPr lvl="1"/>
            <a:r>
              <a:rPr lang="hu-HU" dirty="0"/>
              <a:t>Könyv, tanulmány, cikk</a:t>
            </a:r>
          </a:p>
          <a:p>
            <a:pPr lvl="1"/>
            <a:r>
              <a:rPr lang="hu-HU" dirty="0"/>
              <a:t>Forrás (értesítő, tankönyv, muzeális)</a:t>
            </a:r>
          </a:p>
          <a:p>
            <a:pPr lvl="1"/>
            <a:r>
              <a:rPr lang="hu-HU" dirty="0"/>
              <a:t>Elmélet, gyakorlat</a:t>
            </a:r>
          </a:p>
          <a:p>
            <a:pPr lvl="1"/>
            <a:r>
              <a:rPr lang="hu-HU" dirty="0"/>
              <a:t>Magyar vagy idegen nyelvű</a:t>
            </a:r>
          </a:p>
          <a:p>
            <a:pPr lvl="1"/>
            <a:r>
              <a:rPr lang="hu-HU" dirty="0"/>
              <a:t>Terjedelem, mélység</a:t>
            </a:r>
          </a:p>
          <a:p>
            <a:pPr lvl="1"/>
            <a:r>
              <a:rPr lang="hu-HU" dirty="0"/>
              <a:t>Szerző</a:t>
            </a:r>
          </a:p>
          <a:p>
            <a:r>
              <a:rPr lang="hu-HU" dirty="0"/>
              <a:t>Adat</a:t>
            </a:r>
          </a:p>
          <a:p>
            <a:r>
              <a:rPr lang="hu-HU" dirty="0"/>
              <a:t>Gyermekirodalom</a:t>
            </a:r>
          </a:p>
        </p:txBody>
      </p:sp>
    </p:spTree>
    <p:extLst>
      <p:ext uri="{BB962C8B-B14F-4D97-AF65-F5344CB8AC3E}">
        <p14:creationId xmlns:p14="http://schemas.microsoft.com/office/powerpoint/2010/main" val="2942822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2A1D5A1-1366-4034-B480-B929A736F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8571" y="539475"/>
            <a:ext cx="9603275" cy="1049235"/>
          </a:xfrm>
        </p:spPr>
        <p:txBody>
          <a:bodyPr/>
          <a:lstStyle/>
          <a:p>
            <a:r>
              <a:rPr lang="hu-HU" dirty="0"/>
              <a:t>Információs igények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125BCC6-7725-41EA-81DC-B965136C7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7" y="1842052"/>
            <a:ext cx="10482470" cy="4211429"/>
          </a:xfrm>
        </p:spPr>
        <p:txBody>
          <a:bodyPr>
            <a:normAutofit fontScale="92500" lnSpcReduction="10000"/>
          </a:bodyPr>
          <a:lstStyle/>
          <a:p>
            <a:r>
              <a:rPr lang="hu-HU" dirty="0"/>
              <a:t>Pontos témameghatározás</a:t>
            </a:r>
          </a:p>
          <a:p>
            <a:pPr lvl="1"/>
            <a:r>
              <a:rPr lang="hu-HU" dirty="0"/>
              <a:t>Ki, mikor, mit, hol, hogyan, miért</a:t>
            </a:r>
          </a:p>
          <a:p>
            <a:pPr lvl="1"/>
            <a:r>
              <a:rPr lang="hu-HU" dirty="0"/>
              <a:t>Hogyan kell jól kikérdezni a felhasználót?</a:t>
            </a:r>
          </a:p>
          <a:p>
            <a:r>
              <a:rPr lang="hu-HU" dirty="0"/>
              <a:t>Mihez kell?</a:t>
            </a:r>
          </a:p>
          <a:p>
            <a:pPr lvl="1"/>
            <a:r>
              <a:rPr lang="hu-HU" dirty="0"/>
              <a:t>Szakdolgozat, PhD</a:t>
            </a:r>
          </a:p>
          <a:p>
            <a:pPr lvl="1"/>
            <a:r>
              <a:rPr lang="hu-HU" dirty="0"/>
              <a:t>Feladatmegoldás</a:t>
            </a:r>
          </a:p>
          <a:p>
            <a:pPr lvl="1"/>
            <a:r>
              <a:rPr lang="hu-HU" dirty="0"/>
              <a:t>Projekt</a:t>
            </a:r>
          </a:p>
          <a:p>
            <a:pPr lvl="1"/>
            <a:r>
              <a:rPr lang="hu-HU" dirty="0"/>
              <a:t>Munka</a:t>
            </a:r>
          </a:p>
          <a:p>
            <a:pPr lvl="1"/>
            <a:r>
              <a:rPr lang="hu-HU" dirty="0"/>
              <a:t>Személyes érdeklődés</a:t>
            </a:r>
          </a:p>
          <a:p>
            <a:r>
              <a:rPr lang="hu-HU" dirty="0"/>
              <a:t>Mennyi kell?</a:t>
            </a:r>
          </a:p>
          <a:p>
            <a:pPr lvl="1"/>
            <a:r>
              <a:rPr lang="hu-HU" dirty="0"/>
              <a:t>Van idő válogatni vagy siet</a:t>
            </a:r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65628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74CB1C2-41B3-4FD2-8036-BAA0CEEC8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Ki az igénylő, hogyan ismerjük fel?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DC12D5F-5F02-498A-90BE-B837E11DD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443" y="2015732"/>
            <a:ext cx="9875411" cy="3881485"/>
          </a:xfrm>
        </p:spPr>
        <p:txBody>
          <a:bodyPr/>
          <a:lstStyle/>
          <a:p>
            <a:r>
              <a:rPr lang="hu-HU" dirty="0"/>
              <a:t>Kutató</a:t>
            </a:r>
          </a:p>
          <a:p>
            <a:r>
              <a:rPr lang="hu-HU" dirty="0"/>
              <a:t>Neveléstörténész</a:t>
            </a:r>
          </a:p>
          <a:p>
            <a:r>
              <a:rPr lang="hu-HU" dirty="0"/>
              <a:t>Pedagógus</a:t>
            </a:r>
          </a:p>
          <a:p>
            <a:r>
              <a:rPr lang="hu-HU" dirty="0"/>
              <a:t>Hallgató</a:t>
            </a:r>
          </a:p>
          <a:p>
            <a:r>
              <a:rPr lang="hu-HU" dirty="0"/>
              <a:t>Döntéshozó</a:t>
            </a:r>
          </a:p>
          <a:p>
            <a:r>
              <a:rPr lang="hu-HU" dirty="0"/>
              <a:t>Szülő</a:t>
            </a:r>
          </a:p>
          <a:p>
            <a:r>
              <a:rPr lang="hu-HU" dirty="0"/>
              <a:t>Egyéb</a:t>
            </a:r>
          </a:p>
        </p:txBody>
      </p:sp>
    </p:spTree>
    <p:extLst>
      <p:ext uri="{BB962C8B-B14F-4D97-AF65-F5344CB8AC3E}">
        <p14:creationId xmlns:p14="http://schemas.microsoft.com/office/powerpoint/2010/main" val="34575779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6782455-ABF4-4E7E-AF16-4F5609B7F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Napi problémák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17667CD-5C8E-4E9E-81EA-080D76FBE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2939" y="1853754"/>
            <a:ext cx="9901915" cy="4199727"/>
          </a:xfrm>
        </p:spPr>
        <p:txBody>
          <a:bodyPr/>
          <a:lstStyle/>
          <a:p>
            <a:r>
              <a:rPr lang="hu-HU" dirty="0"/>
              <a:t>Mi a különbség, ha ugyanazt a témát egy kutató vagy egy hallgató keresi? Van különbség?</a:t>
            </a:r>
          </a:p>
          <a:p>
            <a:r>
              <a:rPr lang="hu-HU" dirty="0"/>
              <a:t>Mi a teendő, ha nem találjuk azt, amit az illető keres?</a:t>
            </a:r>
          </a:p>
          <a:p>
            <a:r>
              <a:rPr lang="hu-HU" dirty="0"/>
              <a:t>Mit tegyünk azzal az olvasóval, aki nem akar maga keresni és válogatni, elvárja, hogy ott legyünk mellette?</a:t>
            </a:r>
          </a:p>
          <a:p>
            <a:r>
              <a:rPr lang="hu-HU" dirty="0"/>
              <a:t>Mikor kell az OPAC-</a:t>
            </a:r>
            <a:r>
              <a:rPr lang="hu-HU" dirty="0" err="1"/>
              <a:t>on</a:t>
            </a:r>
            <a:r>
              <a:rPr lang="hu-HU" dirty="0"/>
              <a:t> kívül más forráshoz is fordulni?</a:t>
            </a:r>
          </a:p>
          <a:p>
            <a:r>
              <a:rPr lang="hu-HU" dirty="0"/>
              <a:t>Milyen szempontok segíthetnek az adatbázisban a válogatásban?</a:t>
            </a:r>
          </a:p>
          <a:p>
            <a:r>
              <a:rPr lang="hu-HU" dirty="0"/>
              <a:t>Hogyan lehet az olvasónak jól elmagyarázni, hogy milyen adatokat írjon ki magának?</a:t>
            </a:r>
          </a:p>
        </p:txBody>
      </p:sp>
    </p:spTree>
    <p:extLst>
      <p:ext uri="{BB962C8B-B14F-4D97-AF65-F5344CB8AC3E}">
        <p14:creationId xmlns:p14="http://schemas.microsoft.com/office/powerpoint/2010/main" val="2656067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0840E7B-AFB2-40CD-9D5A-33A0293BE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Ki a kérdező és mit kérdeznénk tőle a probléma tisztázása érdekében?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EF7DDE3-0BA7-4606-B66F-C24D78E1F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149" y="1853754"/>
            <a:ext cx="10283686" cy="4003707"/>
          </a:xfrm>
        </p:spPr>
        <p:txBody>
          <a:bodyPr>
            <a:normAutofit lnSpcReduction="10000"/>
          </a:bodyPr>
          <a:lstStyle/>
          <a:p>
            <a:pPr algn="l" rtl="0"/>
            <a:r>
              <a:rPr lang="hu-HU" b="0" i="0" dirty="0">
                <a:solidFill>
                  <a:srgbClr val="1D2125"/>
                </a:solidFill>
                <a:effectLst/>
                <a:latin typeface="-apple-system"/>
              </a:rPr>
              <a:t>Magántanuló a gyermekem. Meg szeretném nézni, hogy melyik tankönyv lenne a legjobb a számára a 6. osztályos történelem tanulásához.</a:t>
            </a:r>
          </a:p>
          <a:p>
            <a:pPr algn="l" rtl="0"/>
            <a:r>
              <a:rPr lang="hu-HU" dirty="0">
                <a:solidFill>
                  <a:srgbClr val="1D2125"/>
                </a:solidFill>
                <a:latin typeface="-apple-system"/>
              </a:rPr>
              <a:t>E</a:t>
            </a:r>
            <a:r>
              <a:rPr lang="hu-HU" b="0" i="0" dirty="0">
                <a:solidFill>
                  <a:srgbClr val="1D2125"/>
                </a:solidFill>
                <a:effectLst/>
                <a:latin typeface="-apple-system"/>
              </a:rPr>
              <a:t>lőadást kell tartanom a két világháború közötti Baranya megyei iskolákról.</a:t>
            </a:r>
          </a:p>
          <a:p>
            <a:pPr algn="l" rtl="0"/>
            <a:r>
              <a:rPr lang="hu-HU" b="0" i="0" dirty="0">
                <a:solidFill>
                  <a:srgbClr val="1D2125"/>
                </a:solidFill>
                <a:effectLst/>
                <a:latin typeface="-apple-system"/>
              </a:rPr>
              <a:t>Szemináriumi dolgozatot kell készítenem a nemzeti alaptanterv változásairól.</a:t>
            </a:r>
          </a:p>
          <a:p>
            <a:pPr algn="l" rtl="0"/>
            <a:r>
              <a:rPr lang="hu-HU" b="0" i="0" dirty="0">
                <a:solidFill>
                  <a:srgbClr val="1D2125"/>
                </a:solidFill>
                <a:effectLst/>
                <a:latin typeface="-apple-system"/>
              </a:rPr>
              <a:t>Az 1800-as évek oktatáspolitikai reformjairól szeretnék tájékozódni.</a:t>
            </a:r>
          </a:p>
          <a:p>
            <a:pPr algn="l" rtl="0"/>
            <a:r>
              <a:rPr lang="hu-HU" b="0" i="0" dirty="0">
                <a:solidFill>
                  <a:srgbClr val="1D2125"/>
                </a:solidFill>
                <a:effectLst/>
                <a:latin typeface="-apple-system"/>
              </a:rPr>
              <a:t>Szakirodalmat keresek abban a témában, hogy hogyan fejleszthető az óvodáskorú gyermekek beszédkészsége.</a:t>
            </a:r>
          </a:p>
          <a:p>
            <a:pPr algn="l" rtl="0"/>
            <a:r>
              <a:rPr lang="hu-HU" b="0" i="0" dirty="0">
                <a:solidFill>
                  <a:srgbClr val="1D2125"/>
                </a:solidFill>
                <a:effectLst/>
                <a:latin typeface="-apple-system"/>
              </a:rPr>
              <a:t>A </a:t>
            </a:r>
            <a:r>
              <a:rPr lang="hu-HU" b="0" i="0" dirty="0" err="1">
                <a:solidFill>
                  <a:srgbClr val="1D2125"/>
                </a:solidFill>
                <a:effectLst/>
                <a:latin typeface="-apple-system"/>
              </a:rPr>
              <a:t>reziliencia</a:t>
            </a:r>
            <a:r>
              <a:rPr lang="hu-HU" b="0" i="0" dirty="0">
                <a:solidFill>
                  <a:srgbClr val="1D2125"/>
                </a:solidFill>
                <a:effectLst/>
                <a:latin typeface="-apple-system"/>
              </a:rPr>
              <a:t> és a felsőoktatás összefüggéseiről keresek irodalmat a roma népesség vonatkozásában.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1390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96AEA13-5937-4A59-947B-E4C2AD927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Keressünk!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AB06700-A5AF-4F54-B9AB-211B6DCA1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Ha megvannak a válaszok, próbáljunk az adott kérdésekhez szakirodalmat, illetve információt keresni. Vegyük figyelembe, hogy </a:t>
            </a:r>
            <a:r>
              <a:rPr lang="hu-HU"/>
              <a:t>kinek keresünk.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71671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Galé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306</TotalTime>
  <Words>303</Words>
  <Application>Microsoft Office PowerPoint</Application>
  <PresentationFormat>Szélesvásznú</PresentationFormat>
  <Paragraphs>49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-apple-system</vt:lpstr>
      <vt:lpstr>Arial</vt:lpstr>
      <vt:lpstr>Gill Sans MT</vt:lpstr>
      <vt:lpstr>Galéria</vt:lpstr>
      <vt:lpstr>A pedagógiai információ és a használói típusok</vt:lpstr>
      <vt:lpstr>A pedagógiai információ</vt:lpstr>
      <vt:lpstr>Információs igények</vt:lpstr>
      <vt:lpstr>Ki az igénylő, hogyan ismerjük fel?</vt:lpstr>
      <vt:lpstr>Napi problémák</vt:lpstr>
      <vt:lpstr>Ki a kérdező és mit kérdeznénk tőle a probléma tisztázása érdekében?</vt:lpstr>
      <vt:lpstr>Keressünk!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pedagógiai információ és a használói típusok</dc:title>
  <dc:creator>katalin varga</dc:creator>
  <cp:lastModifiedBy>katalin varga</cp:lastModifiedBy>
  <cp:revision>6</cp:revision>
  <dcterms:created xsi:type="dcterms:W3CDTF">2022-02-06T09:30:49Z</dcterms:created>
  <dcterms:modified xsi:type="dcterms:W3CDTF">2022-02-06T14:37:10Z</dcterms:modified>
</cp:coreProperties>
</file>